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5" r:id="rId10"/>
    <p:sldId id="262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7486E-013D-4461-9989-954C35480002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F78A1-0836-4C26-A671-87AD87546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BAD8B0-8CDA-4A36-881D-A09D1429ADE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96CCCB-2AF6-4EBD-844D-F00C6073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AD8B0-8CDA-4A36-881D-A09D1429ADE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6CCCB-2AF6-4EBD-844D-F00C6073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AD8B0-8CDA-4A36-881D-A09D1429ADE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6CCCB-2AF6-4EBD-844D-F00C6073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AD8B0-8CDA-4A36-881D-A09D1429ADE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6CCCB-2AF6-4EBD-844D-F00C6073AD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AD8B0-8CDA-4A36-881D-A09D1429ADE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6CCCB-2AF6-4EBD-844D-F00C6073AD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AD8B0-8CDA-4A36-881D-A09D1429ADE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6CCCB-2AF6-4EBD-844D-F00C6073AD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AD8B0-8CDA-4A36-881D-A09D1429ADE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6CCCB-2AF6-4EBD-844D-F00C6073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AD8B0-8CDA-4A36-881D-A09D1429ADE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6CCCB-2AF6-4EBD-844D-F00C6073AD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AD8B0-8CDA-4A36-881D-A09D1429ADE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6CCCB-2AF6-4EBD-844D-F00C6073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8BAD8B0-8CDA-4A36-881D-A09D1429ADE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6CCCB-2AF6-4EBD-844D-F00C6073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BAD8B0-8CDA-4A36-881D-A09D1429ADE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96CCCB-2AF6-4EBD-844D-F00C6073AD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8BAD8B0-8CDA-4A36-881D-A09D1429ADE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996CCCB-2AF6-4EBD-844D-F00C6073A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Endangered Species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Fourth Grade</a:t>
            </a:r>
          </a:p>
          <a:p>
            <a:r>
              <a:rPr lang="en-US" dirty="0" smtClean="0"/>
              <a:t>GPS S4L2b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plant or animal that is introduced to a new environment that is not considered to be its natural environment.</a:t>
            </a:r>
          </a:p>
          <a:p>
            <a:endParaRPr lang="en-US" dirty="0" smtClean="0"/>
          </a:p>
          <a:p>
            <a:r>
              <a:rPr lang="en-US" dirty="0" smtClean="0"/>
              <a:t>Humans have intentionally and unintentionally introduced invasive species into new environments.</a:t>
            </a:r>
          </a:p>
          <a:p>
            <a:endParaRPr lang="en-US" dirty="0" smtClean="0"/>
          </a:p>
          <a:p>
            <a:r>
              <a:rPr lang="en-US" dirty="0" smtClean="0"/>
              <a:t>Invasive species threaten native plants and animals, as well as human activity.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Invasive Species 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Types of invasive species: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 algn="r">
              <a:buNone/>
            </a:pPr>
            <a:endParaRPr lang="en-US" sz="1200" dirty="0" smtClean="0"/>
          </a:p>
          <a:p>
            <a:pPr lvl="1" algn="r">
              <a:buNone/>
            </a:pPr>
            <a:r>
              <a:rPr lang="en-US" sz="1200" dirty="0" smtClean="0">
                <a:hlinkClick r:id="rId2" action="ppaction://hlinksldjump"/>
              </a:rPr>
              <a:t>Back to Human Contributions</a:t>
            </a:r>
            <a:endParaRPr lang="en-US" sz="12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Invasive Species</a:t>
            </a:r>
            <a:endParaRPr lang="en-US" dirty="0"/>
          </a:p>
        </p:txBody>
      </p:sp>
      <p:pic>
        <p:nvPicPr>
          <p:cNvPr id="23554" name="Picture 2" descr="C:\Users\Toya\AppData\Local\Microsoft\Windows\Temporary Internet Files\Low\Content.IE5\PIL81QQ3\pig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057400"/>
            <a:ext cx="2526361" cy="2438399"/>
          </a:xfrm>
          <a:prstGeom prst="rect">
            <a:avLst/>
          </a:prstGeom>
          <a:noFill/>
        </p:spPr>
      </p:pic>
      <p:pic>
        <p:nvPicPr>
          <p:cNvPr id="23556" name="Picture 4" descr="Ra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2057400"/>
            <a:ext cx="2133600" cy="2438400"/>
          </a:xfrm>
          <a:prstGeom prst="rect">
            <a:avLst/>
          </a:prstGeom>
          <a:noFill/>
        </p:spPr>
      </p:pic>
      <p:pic>
        <p:nvPicPr>
          <p:cNvPr id="23558" name="Picture 6" descr="http://upload.wikimedia.org/wikipedia/commons/thumb/3/37/Oryctolagus_cuniculus_Tasmania_2.jpg/220px-Oryctolagus_cuniculus_Tasmania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1981201"/>
            <a:ext cx="2095500" cy="25145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4724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Feral Pig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19600" y="4724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Ship Rat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62800" y="48006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European Rabbit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must do our part in protecting endangered species.</a:t>
            </a:r>
          </a:p>
          <a:p>
            <a:endParaRPr lang="en-US" dirty="0" smtClean="0"/>
          </a:p>
          <a:p>
            <a:r>
              <a:rPr lang="en-US" dirty="0" smtClean="0"/>
              <a:t>What can you do to help?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Protection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Endangered - Any species that is in danger of becoming extinct and needs protection in order to survive.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Threatened - Any species that is likely to become endangered within the foreseeable future if it is not protected.</a:t>
            </a:r>
          </a:p>
          <a:p>
            <a:endParaRPr lang="en-US" dirty="0" smtClean="0"/>
          </a:p>
          <a:p>
            <a:r>
              <a:rPr lang="en-US" dirty="0" smtClean="0"/>
              <a:t>Extinct - A species that is no longer living.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Definitions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Habitat Destruction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Pollution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Hunting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Invasive Species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Human Contributions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Probably the most important factor that contributes to species endangerment.</a:t>
            </a:r>
          </a:p>
          <a:p>
            <a:endParaRPr lang="en-US" dirty="0" smtClean="0"/>
          </a:p>
          <a:p>
            <a:r>
              <a:rPr lang="en-US" dirty="0" smtClean="0"/>
              <a:t>Many animals depend on forests, wetlands, and other environmental factors for food, shelter, and protection.</a:t>
            </a:r>
          </a:p>
          <a:p>
            <a:endParaRPr lang="en-US" dirty="0" smtClean="0"/>
          </a:p>
          <a:p>
            <a:r>
              <a:rPr lang="en-US" dirty="0" smtClean="0"/>
              <a:t>Some ways that humans </a:t>
            </a:r>
            <a:r>
              <a:rPr lang="en-US" dirty="0" smtClean="0"/>
              <a:t>use land and the </a:t>
            </a:r>
            <a:r>
              <a:rPr lang="en-US" dirty="0" smtClean="0"/>
              <a:t>environment can be very harmful to many animals.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Habitat Destruction</a:t>
            </a:r>
            <a:endParaRPr lang="en-US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Animals affected by habitat destruction include: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r">
              <a:buNone/>
            </a:pPr>
            <a:r>
              <a:rPr lang="en-US" sz="1200" dirty="0" smtClean="0">
                <a:hlinkClick r:id="rId2" action="ppaction://hlinksldjump"/>
              </a:rPr>
              <a:t>Back to Human Contributions</a:t>
            </a:r>
            <a:endParaRPr lang="en-US" sz="1200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Habitat Destruction</a:t>
            </a:r>
            <a:endParaRPr lang="en-US" dirty="0"/>
          </a:p>
        </p:txBody>
      </p:sp>
      <p:pic>
        <p:nvPicPr>
          <p:cNvPr id="2051" name="Picture 3" descr="C:\Users\Toya\AppData\Local\Microsoft\Windows\Temporary Internet Files\Content.IE5\IX257LUI\MP90040318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14600"/>
            <a:ext cx="2057399" cy="20788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66800" y="48006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Panda</a:t>
            </a:r>
            <a:endParaRPr lang="en-US" dirty="0"/>
          </a:p>
        </p:txBody>
      </p:sp>
      <p:pic>
        <p:nvPicPr>
          <p:cNvPr id="2053" name="Picture 5" descr="http://upload.wikimedia.org/wikipedia/en/thumb/f/ff/Mountain_gorilla_toddler.KMRA.jpg/220px-Mountain_gorilla_toddler.KM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514600"/>
            <a:ext cx="2057400" cy="213359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33800" y="4876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Mountain Gorilla</a:t>
            </a:r>
            <a:endParaRPr lang="en-US" dirty="0"/>
          </a:p>
        </p:txBody>
      </p:sp>
      <p:pic>
        <p:nvPicPr>
          <p:cNvPr id="2057" name="Picture 9" descr="http://newspaper.li/static/ec1517a8e583e3511190758406a43f3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2514600"/>
            <a:ext cx="2132966" cy="21336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477000" y="4953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Lemur</a:t>
            </a:r>
            <a:endParaRPr lang="en-US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Pollution can damage an animal’s habitat.  It can also cause animals to become very sick, or even kill them.</a:t>
            </a:r>
          </a:p>
          <a:p>
            <a:endParaRPr lang="en-US" dirty="0" smtClean="0"/>
          </a:p>
          <a:p>
            <a:r>
              <a:rPr lang="en-US" dirty="0" smtClean="0"/>
              <a:t>Pollution come from many different sources, including:  cars, pesticides, and fertilizers.</a:t>
            </a:r>
          </a:p>
          <a:p>
            <a:endParaRPr lang="en-US" dirty="0" smtClean="0"/>
          </a:p>
          <a:p>
            <a:r>
              <a:rPr lang="en-US" dirty="0" smtClean="0"/>
              <a:t>Animals that are not directly exposed are also affected by pollution because depend on affected animals for food.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Pollution</a:t>
            </a:r>
            <a:endParaRPr lang="en-US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Animals affected by pollution include: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r">
              <a:buNone/>
            </a:pPr>
            <a:r>
              <a:rPr lang="en-US" sz="1200" dirty="0" smtClean="0">
                <a:hlinkClick r:id="rId2" action="ppaction://hlinksldjump"/>
              </a:rPr>
              <a:t>Back to Human Contributions</a:t>
            </a:r>
            <a:endParaRPr lang="en-US" sz="1200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Pollution</a:t>
            </a:r>
            <a:endParaRPr lang="en-US" dirty="0"/>
          </a:p>
        </p:txBody>
      </p:sp>
      <p:pic>
        <p:nvPicPr>
          <p:cNvPr id="21507" name="Picture 3" descr="C:\Users\Toya\AppData\Local\Microsoft\Windows\Temporary Internet Files\Low\Content.IE5\KH2353F3\2009-01-condor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133600"/>
            <a:ext cx="2209800" cy="224517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66800" y="4724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California Condor</a:t>
            </a:r>
            <a:endParaRPr lang="en-US" dirty="0"/>
          </a:p>
        </p:txBody>
      </p:sp>
      <p:pic>
        <p:nvPicPr>
          <p:cNvPr id="21509" name="Picture 5" descr="http://www.konicaminolta.com/kids/endangered_animals/library/sea/img/hawksbill-turtle_img01-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133600"/>
            <a:ext cx="2667000" cy="2209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34000" y="4724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Hawksbill</a:t>
            </a:r>
          </a:p>
          <a:p>
            <a:pPr algn="ctr"/>
            <a:r>
              <a:rPr lang="en-US" dirty="0" smtClean="0"/>
              <a:t>Turtle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humans hunt animals for food, while other hunt animals as a sport. </a:t>
            </a:r>
          </a:p>
          <a:p>
            <a:endParaRPr lang="en-US" dirty="0" smtClean="0"/>
          </a:p>
          <a:p>
            <a:r>
              <a:rPr lang="en-US" dirty="0" smtClean="0"/>
              <a:t>Some animals are hunted because they have certain characteristics that humans consider valuable, such as their fur or hide.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Hunting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Animals affected by hunting include: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r">
              <a:buNone/>
            </a:pPr>
            <a:r>
              <a:rPr lang="en-US" sz="1200" dirty="0" smtClean="0">
                <a:hlinkClick r:id="rId2" action="ppaction://hlinksldjump"/>
              </a:rPr>
              <a:t>Back to Human Contributions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Hunting</a:t>
            </a:r>
            <a:endParaRPr lang="en-US" dirty="0"/>
          </a:p>
        </p:txBody>
      </p:sp>
      <p:pic>
        <p:nvPicPr>
          <p:cNvPr id="22530" name="Picture 2" descr="C:\Users\Toya\AppData\Local\Microsoft\Windows\Temporary Internet Files\Content.IE5\1BLIPT9T\MP90040921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057400"/>
            <a:ext cx="2286000" cy="21335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43434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Elephant</a:t>
            </a:r>
            <a:endParaRPr lang="en-US" dirty="0"/>
          </a:p>
        </p:txBody>
      </p:sp>
      <p:pic>
        <p:nvPicPr>
          <p:cNvPr id="22534" name="Picture 6" descr="http://www.buzzle.com/img/articleImages/565940-46230-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057400"/>
            <a:ext cx="2438400" cy="2133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10000" y="43434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Python</a:t>
            </a:r>
            <a:endParaRPr lang="en-US" dirty="0"/>
          </a:p>
        </p:txBody>
      </p:sp>
      <p:pic>
        <p:nvPicPr>
          <p:cNvPr id="22536" name="Picture 8" descr="http://www.agarman.dial.pipex.com/snow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1981200"/>
            <a:ext cx="2476500" cy="2286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705600" y="4343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Snow Leopard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445</TotalTime>
  <Words>340</Words>
  <Application>Microsoft Office PowerPoint</Application>
  <PresentationFormat>On-screen Show (4:3)</PresentationFormat>
  <Paragraphs>107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Endangered Species</vt:lpstr>
      <vt:lpstr>Definitions</vt:lpstr>
      <vt:lpstr>Human Contributions</vt:lpstr>
      <vt:lpstr>Habitat Destruction</vt:lpstr>
      <vt:lpstr>Habitat Destruction</vt:lpstr>
      <vt:lpstr>Pollution</vt:lpstr>
      <vt:lpstr>Pollution</vt:lpstr>
      <vt:lpstr>Hunting</vt:lpstr>
      <vt:lpstr>Hunting</vt:lpstr>
      <vt:lpstr>Invasive Species </vt:lpstr>
      <vt:lpstr>Invasive Species</vt:lpstr>
      <vt:lpstr>Protection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Endangered Species</dc:title>
  <dc:creator>Toya</dc:creator>
  <cp:lastModifiedBy>katoya.hunt</cp:lastModifiedBy>
  <cp:revision>51</cp:revision>
  <dcterms:created xsi:type="dcterms:W3CDTF">2012-04-15T12:12:23Z</dcterms:created>
  <dcterms:modified xsi:type="dcterms:W3CDTF">2012-04-16T14:56:24Z</dcterms:modified>
</cp:coreProperties>
</file>